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C0A23-D8CE-45F3-BC09-D4DA6FBA76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93BE6-F2F7-4DE5-BB12-E5DDE4DFC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3FE79-A303-46FF-A269-FCD471936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2024-04-27T04:22:46Z</dcterms:modified>
</cp:coreProperties>
</file>