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F98B3-666F-4386-B481-49F0FB7310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3DD3D-B8AC-4419-BF9A-454B38F575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81C24-03B7-40DC-B0A4-BB5E26C3D3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2024-04-27T02:09:00Z</dcterms:modified>
</cp:coreProperties>
</file>