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</p:sldIdLst>
  <p:sldSz cx="9144000" cy="6858000" type="screen4x3"/>
  <p:notesSz cx="6858000" cy="9144000"/>
  <p:custDataLst>
    <p:tags r:id="rId9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presProps" Target="presProps.xml" /><Relationship Id="rId11" Type="http://schemas.openxmlformats.org/officeDocument/2006/relationships/viewProps" Target="viewProps.xml" /><Relationship Id="rId12" Type="http://schemas.openxmlformats.org/officeDocument/2006/relationships/theme" Target="theme/theme1.xml" /><Relationship Id="rId13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tags" Target="tags/tag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A24AFB2-781A-4D77-BD4A-751845CD7DC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AB8125C-7E5D-4A02-ADD0-129323DFDE3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Penfield sensory (left) and motor (right) homunculi (Penfield and Boldrey, 1937).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(2009). Published by Oxford University Press on behalf of the Guarantors of Brain.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917AA84-EBAA-4F2A-A55D-1CAE6ABC472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Topographic map of the hand onto the face (and stump) (from Ramachandran and Hirstein, 1998).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(2009). Published by Oxford University Press on behalf of the Guarantors of Brain.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917AA84-EBAA-4F2A-A55D-1CAE6ABC472C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mirror box.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(2009). Published by Oxford University Press on behalf of the Guarantors of Brain.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917AA84-EBAA-4F2A-A55D-1CAE6ABC472C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Beneficial effect of mirror therapy in phantom pain (from Chan et al., 2007).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(2009). Published by Oxford University Press on behalf of the Guarantors of Brain.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917AA84-EBAA-4F2A-A55D-1CAE6ABC472C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Functional independence measure (FIM) self-care score (adapted from Yavuzer et al., 2008). (B) Brunnstrom stage (upper extremity). (C) Brunnstrom stage (hand).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(2009). Published by Oxford University Press on behalf of the Guarantors of Brain.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917AA84-EBAA-4F2A-A55D-1CAE6ABC472C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rain/awp13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brain/awp13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brain/awp13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brain/awp13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gif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093/brain/awp13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132, Issue 7, July 2009, Pages 1693–1710,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https://doi.org/10.1093/brain/awp135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Penfield sensory (left) and motor (right) homunculi (Penfield and Boldrey, 1937).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39094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132, Issue 7, July 2009, Pages 1693–1710,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https://doi.org/10.1093/brain/awp135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Topographic map of the hand onto the face (and stump) (from Ramachandran and Hirstein, 1998).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187700" y="1371600"/>
            <a:ext cx="277593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132, Issue 7, July 2009, Pages 1693–1710,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https://doi.org/10.1093/brain/awp135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The mirror box.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33612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132, Issue 7, July 2009, Pages 1693–1710,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https://doi.org/10.1093/brain/awp135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 </a:t>
            </a:r>
            <a:r>
              <a:rPr lang="en-US" altLang="en-US" b="0"/>
              <a:t>Beneficial effect of mirror therapy in phantom pain (from Chan et al., 2007).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32261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132, Issue 7, July 2009, Pages 1693–1710,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https://doi.org/10.1093/brain/awp135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 </a:t>
            </a:r>
            <a:r>
              <a:rPr lang="en-US" altLang="en-US" b="0"/>
              <a:t>(A) Functional independence measure (FIM) self-care score (adapted from Yavuzer et al., 2008). (B) Brunnstrom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124200" y="1371600"/>
            <a:ext cx="289750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15</Paragraphs>
  <Slides>5</Slides>
  <Notes>5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baseType="lpstr" size="6">
      <vt:lpstr>13_Office Theme</vt:lpstr>
      <vt:lpstr>Figure 1 Penfield sensory (left) and motor (right) homunculi (Penfield and Boldrey, 1937).
</vt:lpstr>
      <vt:lpstr>Figure 2 Topographic map of the hand onto the face (and stump) (from Ramachandran and Hirstein, 1998).
</vt:lpstr>
      <vt:lpstr>Figure 3 The mirror box.
</vt:lpstr>
      <vt:lpstr>Figure 4 Beneficial effect of mirror therapy in phantom pain (from Chan et al., 2007).
</vt:lpstr>
      <vt:lpstr>Figure 5 (A) Functional independence measure (FIM) self-care score (adapted from Yavuzer et al., 2008). (B) Brunnstrom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2024-09-19T08:46:57Z</dcterms:modified>
</cp:coreProperties>
</file>