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CB98EB-1BD5-42FA-A610-7703D0F732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2723EF-61A4-416D-857F-AE6532F5A7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Penfield sensory (left) and motor (right) homunculi (Penfield and Boldrey, 1937).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BC01CE-CE2F-4228-BA84-6FC1A5EEE2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Topographic map of the hand onto the face (and stump) (from Ramachandran and Hirstein, 1998).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BC01CE-CE2F-4228-BA84-6FC1A5EEE2E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mirror box.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BC01CE-CE2F-4228-BA84-6FC1A5EEE2E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Beneficial effect of mirror therapy in phantom pain (from Chan et al., 2007).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BC01CE-CE2F-4228-BA84-6FC1A5EEE2E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Functional independence measure (FIM) self-care score (adapted from Yavuzer et al., 2008). (B) Brunnstrom stage (upper extremity). (C) Brunnstrom stage (hand).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BC01CE-CE2F-4228-BA84-6FC1A5EEE2EE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p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p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p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rain/awp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brain/awp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7, July 2009, Pages 1693–1710,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Penfield sensory (left) and motor (right) homunculi (Penfield and Boldrey, 1937).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909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7, July 2009, Pages 1693–1710,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Topographic map of the hand onto the face (and stump) (from Ramachandran and Hirstein, 1998).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87700" y="1371600"/>
            <a:ext cx="27759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7, July 2009, Pages 1693–1710,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mirror box.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361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7, July 2009, Pages 1693–1710,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Beneficial effect of mirror therapy in phantom pain (from Chan et al., 2007).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226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7, July 2009, Pages 1693–1710,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(A) Functional independence measure (FIM) self-care score (adapted from Yavuzer et al., 2008). (B) Brunnstrom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24200" y="1371600"/>
            <a:ext cx="289750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 Penfield sensory (left) and motor (right) homunculi (Penfield and Boldrey, 1937).
</vt:lpstr>
      <vt:lpstr>Figure 2 Topographic map of the hand onto the face (and stump) (from Ramachandran and Hirstein, 1998).
</vt:lpstr>
      <vt:lpstr>Figure 3 The mirror box.
</vt:lpstr>
      <vt:lpstr>Figure 4 Beneficial effect of mirror therapy in phantom pain (from Chan et al., 2007).
</vt:lpstr>
      <vt:lpstr>Figure 5 (A) Functional independence measure (FIM) self-care score (adapted from Yavuzer et al., 2008). (B) Brunnstrom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2024-05-11T02:23:21Z</dcterms:modified>
</cp:coreProperties>
</file>