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A96BE-66D5-436B-897F-EB3316DAA9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EEAC84-AD03-45E5-AAE3-B81B586224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Penfield sensory (left) and motor (right) homunculi (Penfield and Boldrey, 1937).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EF374-DFE6-4D67-8AEC-64BE48CBD3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Topographic map of the hand onto the face (and stump) (from Ramachandran and Hirstein, 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EF374-DFE6-4D67-8AEC-64BE48CBD38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mirror box.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EF374-DFE6-4D67-8AEC-64BE48CBD38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Beneficial effect of mirror therapy in phantom pain (from Chan et al., 2007).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EF374-DFE6-4D67-8AEC-64BE48CBD38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Functional independence measure (FIM) self-care score (adapted from Yavuzer et al., 2008). (B) Brunnstrom stage (upper extremity). (C) Brunnstrom stage (hand).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EF374-DFE6-4D67-8AEC-64BE48CBD38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Penfield sensory (left) and motor (right) homunculi (Penfield and Boldrey, 1937).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909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Topographic map of the hand onto the face (and stump) (from Ramachandran and Hirstein, 1998).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759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mirror box.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6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Beneficial effect of mirror therapy in phantom pain (from Chan et al., 2007).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(A) Functional independence measure (FIM) self-care score (adapted from Yavuzer et al., 2008). (B) Brunnstrom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975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Penfield sensory (left) and motor (right) homunculi (Penfield and Boldrey, 1937).
</vt:lpstr>
      <vt:lpstr>Figure 2 Topographic map of the hand onto the face (and stump) (from Ramachandran and Hirstein, 1998).
</vt:lpstr>
      <vt:lpstr>Figure 3 The mirror box.
</vt:lpstr>
      <vt:lpstr>Figure 4 Beneficial effect of mirror therapy in phantom pain (from Chan et al., 2007).
</vt:lpstr>
      <vt:lpstr>Figure 5 (A) Functional independence measure (FIM) self-care score (adapted from Yavuzer et al., 2008). (B) Brunnstrom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2024-09-20T04:09:49Z</dcterms:modified>
</cp:coreProperties>
</file>