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tags" Target="tags/tag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24AFB2-781A-4D77-BD4A-751845CD7DC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B8125C-7E5D-4A02-ADD0-129323DFDE3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Penfield sensory (left) and motor (right) homunculi (Penfield and Boldrey, 1937).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17AA84-EBAA-4F2A-A55D-1CAE6ABC472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Topographic map of the hand onto the face (and stump) (from Ramachandran and Hirstein, 1998).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17AA84-EBAA-4F2A-A55D-1CAE6ABC472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mirror box.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17AA84-EBAA-4F2A-A55D-1CAE6ABC472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Beneficial effect of mirror therapy in phantom pain (from Chan et al., 2007).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17AA84-EBAA-4F2A-A55D-1CAE6ABC472C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Functional independence measure (FIM) self-care score (adapted from Yavuzer et al., 2008). (B) Brunnstrom stage (upper extremity). (C) Brunnstrom stage (hand).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17AA84-EBAA-4F2A-A55D-1CAE6ABC472C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p13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brain/awp13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brain/awp13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brain/awp13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brain/awp135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7, July 2009, Pages 1693–1710,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Penfield sensory (left) and motor (right) homunculi (Penfield and Boldrey, 1937).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39094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7, July 2009, Pages 1693–1710,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Topographic map of the hand onto the face (and stump) (from Ramachandran and Hirstein, 1998).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187700" y="1371600"/>
            <a:ext cx="277593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7, July 2009, Pages 1693–1710,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The mirror box.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361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7, July 2009, Pages 1693–1710,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Beneficial effect of mirror therapy in phantom pain (from Chan et al., 2007).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2261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7, July 2009, Pages 1693–1710,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(A) Functional independence measure (FIM) self-care score (adapted from Yavuzer et al., 2008). (B) Brunnstrom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124200" y="1371600"/>
            <a:ext cx="289750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15</Paragraphs>
  <Slides>5</Slides>
  <Notes>5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13_Office Theme</vt:lpstr>
      <vt:lpstr>Figure 1 Penfield sensory (left) and motor (right) homunculi (Penfield and Boldrey, 1937).
</vt:lpstr>
      <vt:lpstr>Figure 2 Topographic map of the hand onto the face (and stump) (from Ramachandran and Hirstein, 1998).
</vt:lpstr>
      <vt:lpstr>Figure 3 The mirror box.
</vt:lpstr>
      <vt:lpstr>Figure 4 Beneficial effect of mirror therapy in phantom pain (from Chan et al., 2007).
</vt:lpstr>
      <vt:lpstr>Figure 5 (A) Functional independence measure (FIM) self-care score (adapted from Yavuzer et al., 2008). (B) Brunnstrom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2024-09-19T08:46:57Z</dcterms:modified>
</cp:coreProperties>
</file>