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A929A-A045-4577-A44C-8055D6EBFE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91FCE-90EE-417B-9940-9A3FBD2F1B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Stimulus presentation. A sequence of contours and blank trials were shown for 1400 ms each, separated by 100 ms intertrial intervals. The stimulus on each trial was randomized to appear in either a red or purple hue on a gray background. The subject was instructed to indicate on each trial, by button press, the color of the stimulus.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B686B3-0AF4-4F92-A5C3-72CD45322A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2269–2280,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Stimulus presentation. A sequence of contours and blank trials were shown for 1400 ms each, separated by 100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Stimulus presentation. A sequence of contours and blank trials were shown for 1400 ms each, separated by 100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2024-04-27T04:23:48Z</dcterms:modified>
</cp:coreProperties>
</file>