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91440-9E1C-46C5-AA14-43EDE8A0D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98BBC-32D7-4958-BF66-7C8E3FADE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multiple linear regression calculated for different combinations of time shifts between the population response and hand and target data. The coefficient of determination R2 (z-axis) is plotted as a function of the temporal shifts (x-axis: shift of target data, y-axis: shift of hand data). (A) Results from regression of motor population data. (B) Results from regression of visual population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160B0-DE46-4576-B7D9-4C7746961F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466–476,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Results from multiple linear regression calculated for different combinations of time shifts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Results from multiple linear regression calculated for different combinations of time shifts between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2024-04-26T18:02:20Z</dcterms:modified>
</cp:coreProperties>
</file>