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C1F2D8-A286-42A2-9504-301E9D427A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543AE5-4AA1-47F6-B550-CC36B538E0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Imaging of coronary artery calcium score (CACS). Calcifications are seen just in the left anterior descending (LAD) coronary artery, before and after the origin of a first diagonal branch in a asymptomatic individual.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60A468-BC4D-4E65-AE69-A4E0343C54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s2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2013, Pages 401–416,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https://doi.org/10.1093/ehjci/jes297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Imaging of coronary artery calcium score (CACS). Calcifications are seen just in the left anterior descending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Imaging of coronary artery calcium score (CACS). Calcifications are seen just in the left anterior descending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2024-04-26T01:09:48Z</dcterms:modified>
</cp:coreProperties>
</file>