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5C2067-2D26-49A0-B154-4106D08C15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32F823-E194-46F5-BB66-E617EBDC3E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Same graphs as in Figure 5, for eye-RT of saccades to memorized (a) and visual (b) targets, eye-MT to memorized (c) and visual (d) targets, hand-RT of movement to memorized (e) and visual (f) targets, and hand-MT to memorized (g) and visual (h) targets. Grey shading indicates distributions significantly different from uniformity. Conventions are as in Figure 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5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745BCC-C4D5-480D-906E-693FBB0F90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5, May 2005, Pages 514–525,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Same graphs as in Figure 5, for eye-RT of saccades to memorized (a) and visual (b) targets, eye-MT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Same graphs as in Figure 5, for eye-RT of saccades to memorized (a) and visual (b) targets, eye-MT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2024-04-26T03:21:24Z</dcterms:modified>
</cp:coreProperties>
</file>