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37190-E4D6-4B80-A4DD-4997519619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300D7-2C9F-44D2-9FC0-59A3F72717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c-Fos immunoreactivity in the prelimbic area of the PFC (AP: +1.98 mm from bregma) after novelty exploration in open field (bottom) as compared with no exploration (top) and in β2−/− mice (right hand side) compared with WT mice (left hand side).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2B448-D380-4536-9998-7EF7A08A32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1007–1015,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Increased c-Fos immunoreactivity in the prelimbic area of the PFC (AP: +1.98 mm from bregma) after novelty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Increased c-Fos immunoreactivity in the prelimbic area of the PFC (AP: +1.98 mm from bregma) after novelty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2024-04-26T16:35:35Z</dcterms:modified>
</cp:coreProperties>
</file>