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5EF18-DC6C-4EB1-8852-2AE851C3F4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B9DD96-D406-485C-9048-93ABE640CF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Regulation of the mTORC1 pathway by two distinct small GTPases. (A) Drosophila genetic study indicates that Rags function parallel to or upstream of Rheb to regulate mTORC1 activity. (B) Rags regulate mTORC1 localization in response to amino acid availability.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D15F44-E2E1-478F-BD06-2881E01B87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R94–R100, </a:t>
            </a:r>
            <a:r>
              <a:rPr lang="en-US" altLang="en-US" sz="1000">
                <a:solidFill>
                  <a:srgbClr val="333333"/>
                </a:solidFill>
                <a:hlinkClick r:id="rId3"/>
              </a:rPr>
              <a:t>https://doi.org/10.1093/hmg/ddp032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Regulation of the mTORC1 pathway by two distinct small GTPases. (A) Drosophila genetic study indicates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Regulation of the mTORC1 pathway by two distinct small GTPases. (A) Drosophila genetic study indicates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2024-04-26T17:11:18Z</dcterms:modified>
</cp:coreProperties>
</file>