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5C838-45E3-4FB7-A7F7-9E0DAE9371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8B6338-9125-4A73-8D43-4B2AAD463E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effect of heated skin contact versus capsaicin (CAP) on the same RA neuron. Panels at top: Superimposed PST histograms showing effects of 49 °C skin contact (top left) and intradermal capsaicin injection (top right). Panels at bottom: Difference PSTs for conditions described above. Arrows beneath abscissa indicate time of stimulus onset (↑; at time zero) and termination (↓; at 5 s after stimulus onset).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76A8CF-6110-4831-84BA-3194A6C3A0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2900–2915,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Comparison of the effect of heated skin contact versus capsaicin (CAP) on the same RA neuron. Panels at top: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Comparison of the effect of heated skin contact versus capsaicin (CAP) on the same RA neuron. Panels at top: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2024-04-26T12:01:56Z</dcterms:modified>
</cp:coreProperties>
</file>