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CB72-7940-4A28-B442-40949A31A0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DEB23-CC67-45DD-82B7-3E418FFCB1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adjusted volumes of the lateral prefrontal, orbito-frontal, inferior temporal and fusiform cortices as a function of baseline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D2ADD-9096-4266-B624-89DC844A8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1676–1689,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Longitudinal changes in adjusted volumes of the lateral prefrontal, orbito-frontal, inferior temporal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Longitudinal changes in adjusted volumes of the lateral prefrontal, orbito-frontal, inferior temporal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2024-04-26T20:36:38Z</dcterms:modified>
</cp:coreProperties>
</file>