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310ABC-0815-4317-8332-35C1698FC29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2B54B6-5A6D-4644-A766-ACA6FA30F8A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(A) Examples of stimuli employed, arranged according to the visual factors “action” and “effector.” Red arrows indicate the movement of the hand, foot, or toy car, respectively. (B) Illustration of the third factor, “response.” In separate runs, subjects had to respond to a change in bar orientation either with the hand or the foot or to passively fixate a fixation dot. (C) The full 2 × 2 × 3 factorial design, (D) a graphical representation of the different conditions. The letters and subscripts are used in the Materials and Methods to define the different interaction contrasts at the group and single-subject level.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2DDB8F-62AC-4FDA-AEBA-B94F2455D7E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8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12, December 2012, Pages 2930–2942, </a:t>
            </a:r>
            <a:r>
              <a:rPr lang="en-US" altLang="en-US" sz="1000">
                <a:solidFill>
                  <a:srgbClr val="333333"/>
                </a:solidFill>
                <a:hlinkClick r:id="rId3"/>
              </a:rPr>
              <a:t>https://doi.org/10.1093/cercor/bhr382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(A) Examples of stimuli employed, arranged according to the visual factors “action”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Experimental design. (A) Examples of stimuli employed, arranged according to the visual factors “action”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2024-09-18T21:29:06Z</dcterms:modified>
</cp:coreProperties>
</file>