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3726CF-9383-4D7C-8229-8A47152262E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6FBBF3-E3DD-491C-A039-E864BEC516E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B2BC9D-7C90-4BFB-BC21-055239804FC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2024-04-26T13:40:49Z</dcterms:modified>
</cp:coreProperties>
</file>