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1AEE6B-B88C-448B-A7E5-7E1D0BCF7C3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B8DF5C4-E38C-45F2-8FC5-2EE8F7DE5A4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The key role of dopamine in the primate dlPFC. (A) The dopaminergic innervation of the primate PFC, including the dlPFC area 46, as visualized using an antibody directed against dopamine. Note the relatively sparse labeling in the dlPFC, a region that critically depends on dopamine actions. (From Williams and Goldman-Rakic 1993.) (B) A schematic illustration of the dopamine D1 receptor inverted-U influence on the pattern of Delay cell firing in the dlPFC. The memory fields of dlPFC neurons are shown under conditions of increasing levels of D1 receptor stimulation. Either very low or very high levels of D1 receptor stimulation markedly reduce delay-related firing. Low levels of D1 receptor stimulation are associated with noisy neuronal representations of visual space, while optimal levels reduce noise and enhance spatial tuning. The high levels of D1 receptor stimulation during stress exposure would reduce delay-related firing for all directions. Brighter colors indicate higher firing rates during the delay period. This figure is a schematic illustration of the physiological data presented in Williams and Goldman-Rakic (1995); Vijayraghavan et al. (2007); and Arnsten et al. (2009) and is consistent with the behavioral data from Arnsten et al. (1994); Murphy et al. (1996); Zahrt et al. (1997); and Arnsten and Goldman-Rakic (1998).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747A4C-001D-4B85-A839-F339C89C192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19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10, October 2013, Pages 2269–2281, </a:t>
            </a:r>
            <a:r>
              <a:rPr lang="en-US" altLang="en-US" sz="1000">
                <a:solidFill>
                  <a:srgbClr val="333333"/>
                </a:solidFill>
                <a:hlinkClick r:id="rId3"/>
              </a:rPr>
              <a:t>https://doi.org/10.1093/cercor/bht195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The key role of dopamine in the primate dlPFC. (A) The dopaminergic innervation of the primate PFC, including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The key role of dopamine in the primate dlPFC. (A) The dopaminergic innervation of the primate PFC, including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2024-09-20T04:48:07Z</dcterms:modified>
</cp:coreProperties>
</file>