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3C480-DE0B-4FD8-9F64-2A3572FDAD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68702B-83C0-4210-9862-E7CB7CA934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EA470-0F54-468B-9F05-B84B1CC0B0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2024-04-26T22:46:35Z</dcterms:modified>
</cp:coreProperties>
</file>