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1B64DE-59DA-4F06-8168-71B4BE71BA3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35D135-EA07-41E0-9EAA-A0CC5C7460F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36D955-0CA3-4D21-855E-41CF877326C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2024-09-20T05:24:01Z</dcterms:modified>
</cp:coreProperties>
</file>