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63097-E068-4816-9CF3-EE0787AD3A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87A5E-AA0B-4CDF-B776-8372A176D0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8F2835-77A9-41A1-8D2E-337ABAAB6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2024-09-19T03:48:03Z</dcterms:modified>
</cp:coreProperties>
</file>