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ED4A32-B512-47A0-B352-4D6B32DC54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EA29B0-FF7F-4B59-9126-4408343A00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1858F4-D3D5-48D2-A6E2-B3F9E691CE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2024-05-08T15:01:17Z</dcterms:modified>
</cp:coreProperties>
</file>