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70C9B-668A-4A2E-997A-74647E609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A2247-BF29-4674-A267-8561B5B15C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 on behalf of the European Association for Cardio-Thoracic Surgery. All rights reserved.This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C9EC7-37DC-455F-AF5C-EBF23261D8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vts/ivz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1, July 2019, Pages 51–58,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https://doi.org/10.1093/icvts/ivz012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2024-05-05T05:27:43Z</dcterms:modified>
</cp:coreProperties>
</file>