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D9F550-9A6C-4591-9779-596E259CCC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EAC7DB-3415-4BF6-BCB1-32776DC6EA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 in Fig. 8 for N2.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9868CE-931F-4D3B-BFA4-3D50F1FB8C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1999.02103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302, Issue 2, 11 January 1999, Pages 222–244,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https://doi.org/10.1046/j.1365-8711.1999.02103.x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As in Fig. 8 for N2.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As in Fig. 8 for N2.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2024-04-26T07:43:32Z</dcterms:modified>
</cp:coreProperties>
</file>