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9E6133-4AD3-4B31-B8DD-7080477505B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0369D8-1BF3-4B3F-8A64-66E91CB092D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Age-related differences of Euclidian distances. Euclidian distances were calculated between the dipoles of d2 and d5 on the left hemisphere (right hand, A) and right hemisphere (left hand, B). ANOVA revealed larger distances between right-hemispheric dipoles (factor SIDE, F(1,34) = 7.461, P = 0.010) and larger distances in elderly subjects (factor GROUP, F(1,34) = 9.461, P = 0.004).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80FDED-FBF5-4943-82D4-C03AB35AEFC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1530–1538, </a:t>
            </a:r>
            <a:r>
              <a:rPr lang="en-US" altLang="en-US" sz="1000">
                <a:solidFill>
                  <a:srgbClr val="333333"/>
                </a:solidFill>
                <a:hlinkClick r:id="rId3"/>
              </a:rPr>
              <a:t>https://doi.org/10.1093/cercor/bhn190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Age-related differences of Euclidian distances. Euclidian distances were calculated between the dipoles of d2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Age-related differences of Euclidian distances. Euclidian distances were calculated between the dipoles of d2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2024-09-19T10:29:52Z</dcterms:modified>
</cp:coreProperties>
</file>