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B8511A-0A73-49ED-A690-5053342643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F687F4-72FF-41F5-8BB2-1907EAFF7D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 ESI-FTMS spectra of (TG) 4 and (TG) 4 -NC complexes. ( A ) Control 5 µM (TG) 4 , providing a 2470.46 Da experimental mass (2470.44 Da monoisotopic mass calculated from sequence, for a ∼8 p.p.m. mass accuracy). The signal labeled −G corresponds to a product in which a deoxyguanine is formally replaced by deoxyribose (observed decremental mass of ∼133 Da). D indicates (TG) 4 /(TG) 4 -G dimeric species. ( B ) Mixture containing 5 µM each of (TG) 4 and NC. NC provided a mass of 6488.89 Da (6488.91 Da monoisotopic from sequence), while the 1:1 NO complex was 8959.33 Da (8959.35 Da monoisotopic from sequence). ( C ) Sample containing 5 µM (TG) 4 and 15 µM NC. The 1:2 NON complex provided a mass of 15 447.93 Da (15 448.25 Da monoisotopic from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FFE6E3-C57E-4ECF-84B2-72457D9609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4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2, 1 January 2006, Pages 472–484, </a:t>
            </a:r>
            <a:r>
              <a:rPr lang="en-US" altLang="en-US" sz="1000">
                <a:solidFill>
                  <a:srgbClr val="333333"/>
                </a:solidFill>
                <a:hlinkClick r:id="rId3"/>
              </a:rPr>
              <a:t>https://doi.org/10.1093/nar/gkj442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 ESI-FTMS spectra of (TG) </a:t>
            </a:r>
            <a:r>
              <a:rPr lang="en-US" altLang="en-US" b="0" baseline="-25000"/>
              <a:t>4</a:t>
            </a:r>
            <a:r>
              <a:rPr lang="en-US" altLang="en-US" b="0"/>
              <a:t> and (TG) </a:t>
            </a:r>
            <a:r>
              <a:rPr lang="en-US" altLang="en-US" b="0" baseline="-25000"/>
              <a:t>4</a:t>
            </a:r>
            <a:r>
              <a:rPr lang="en-US" altLang="en-US" b="0"/>
              <a:t> -NC complexes. ( A ) Control 5 µM (TG)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ESI-FTMS spectra of (TG) 4 and (TG) 4 -NC complexes. ( A ) Control 5 µM (TG)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2024-04-27T01:01:14Z</dcterms:modified>
</cp:coreProperties>
</file>