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  <p:sldId id="298" r:id="rId15"/>
    <p:sldId id="301" r:id="rId16"/>
    <p:sldId id="304" r:id="rId17"/>
    <p:sldId id="307" r:id="rId18"/>
    <p:sldId id="310" r:id="rId19"/>
    <p:sldId id="313" r:id="rId20"/>
    <p:sldId id="316" r:id="rId21"/>
    <p:sldId id="319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tags" Target="tags/tag1.xml" /><Relationship Id="rId24" Type="http://schemas.openxmlformats.org/officeDocument/2006/relationships/presProps" Target="presProps.xml" /><Relationship Id="rId25" Type="http://schemas.openxmlformats.org/officeDocument/2006/relationships/viewProps" Target="viewProps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04E37-8139-47AB-AC39-9E9AF3A6F9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1BE78-A971-422F-BFE4-BFE5B429A6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1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_rels/notesSlide1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/><Relationship Id="rId2" Type="http://schemas.openxmlformats.org/officeDocument/2006/relationships/notesMaster" Target="../notesMasters/notesMaster1.xml" /></Relationships>
</file>

<file path=ppt/notesSlides/_rels/notesSlide1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8.xml" /><Relationship Id="rId2" Type="http://schemas.openxmlformats.org/officeDocument/2006/relationships/notesMaster" Target="../notesMasters/notesMaster1.xml" /></Relationships>
</file>

<file path=ppt/notesSlides/_rels/notesSlide1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Rating systems for strength of recommendations and quality of evidence supporting the recommendations.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which concerns to address and which to refer.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messages that should be communicated to drug users who continue to inject.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tailoring messages regarding condom use for sexually active, HIV-infected persons. This is not a comprehensive list of all questions that could be asked.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tailoring messages regarding needle sharing for HIV-infected persons who continue to inject drugs. This is not a comprehensive list of all questions that could be asked.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Suggested contents for referral resource guide.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scenario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scenario 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Recommendations for partner counseling and referral services, including partner notification.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scenario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scenario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19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Recommendations for screening human immunodeficiency virus (HIV)-infected persons for HIV transmission risk.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Sex-related and injection-drug—related behaviors to address in behavioral risk screening.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screening strategies to elicit patient-reported risk for human immunodeficiency virus (HIV) transmission.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laboratory screening strategies to detect asymptomatic sexually transmitted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Available diagnostic testing for detection of sexually transmitted diseases (STDs).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Recommendations for behavioral interventions to reduce human immunodeficiency virus (HIV) transmission risk.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per-act relative risk (RR) for a person without human immunodeficiency virus (HIV) infection acquiring HIV infection, based on sex act and condom 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rate ratios of the risk for transmission and acquisition of human immunodeficiency virus type 1 (HIV-1) among discordant partners.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4DBB1-FDEA-4643-A6DD-DFBD4663E9A0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3.gif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3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4.gif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4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5.gif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5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6.gif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6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7.gif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7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8.gif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8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9.gif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9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0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86/380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Rating systems for strength of recommendations and quality of evidence supporting the recommendations.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623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10 </a:t>
            </a:r>
            <a:r>
              <a:rPr lang="en-US" altLang="en-US" b="0"/>
              <a:t>Examples of which concerns to address and which to refer.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27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11 </a:t>
            </a:r>
            <a:r>
              <a:rPr lang="en-US" altLang="en-US" b="0"/>
              <a:t>Examples of messages that should be communicated to drug users who continue to inject.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94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Examples of tailoring messages regarding condom use for sexually active, HIV-infected persons. This is not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17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Examples of tailoring messages regarding needle sharing for HIV-infected persons who continue to inject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12 </a:t>
            </a:r>
            <a:r>
              <a:rPr lang="en-US" altLang="en-US" b="0"/>
              <a:t>Suggested contents for referral resource guide.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28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13 </a:t>
            </a:r>
            <a:r>
              <a:rPr lang="en-US" altLang="en-US" b="0"/>
              <a:t>Case scenario 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254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16 </a:t>
            </a:r>
            <a:r>
              <a:rPr lang="en-US" altLang="en-US" b="0"/>
              <a:t>Case scenario 4.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314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17 </a:t>
            </a:r>
            <a:r>
              <a:rPr lang="en-US" altLang="en-US" b="0"/>
              <a:t>Recommendations for partner counseling and referral services, including partner notification.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80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14 </a:t>
            </a:r>
            <a:r>
              <a:rPr lang="en-US" altLang="en-US" b="0"/>
              <a:t>Case scenario 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80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15 </a:t>
            </a:r>
            <a:r>
              <a:rPr lang="en-US" altLang="en-US" b="0"/>
              <a:t>Case scenario 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113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Recommendations for screening human immunodeficiency virus (HIV)-infected persons for HIV transmission risk.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12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Sex-related and injection-drug—related behaviors to address in behavioral risk screening.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41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Examples of screening strategies to elicit patient-reported risk for human immunodeficiency virus (HIV)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25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Examples of laboratory screening strategies to detect asymptomatic sexually transmitted diseases.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615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 </a:t>
            </a:r>
            <a:r>
              <a:rPr lang="en-US" altLang="en-US" b="0"/>
              <a:t>Available diagnostic testing for detection of sexually transmitted diseases (STDs).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616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7 </a:t>
            </a:r>
            <a:r>
              <a:rPr lang="en-US" altLang="en-US" b="0"/>
              <a:t>Recommendations for behavioral interventions to reduce human immunodeficiency virus (HIV) transmission risk.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24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8 </a:t>
            </a:r>
            <a:r>
              <a:rPr lang="en-US" altLang="en-US" b="0"/>
              <a:t>Estimated per-act relative risk (RR) for a person without human immunodeficiency virus (HIV) infection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979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1, 1 January 2004, Pages 104–121,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https://doi.org/10.1086/380131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9 </a:t>
            </a:r>
            <a:r>
              <a:rPr lang="en-US" altLang="en-US" b="0"/>
              <a:t>Adjusted rate ratios of the risk for transmission and acquisition of human immunodeficiency virus type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44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57</Paragraphs>
  <Slides>19</Slides>
  <Notes>19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0">
      <vt:lpstr>13_Office Theme</vt:lpstr>
      <vt:lpstr>Table 1 Rating systems for strength of recommendations and quality of evidence supporting the recommendations.
</vt:lpstr>
      <vt:lpstr>Table 2 Recommendations for screening human immunodeficiency virus (HIV)-infected persons for HIV transmission risk.
</vt:lpstr>
      <vt:lpstr>Table 3 Sex-related and injection-drug—related behaviors to address in behavioral risk screening.
</vt:lpstr>
      <vt:lpstr>Table 4 Examples of screening strategies to elicit patient-reported risk for human immunodeficiency virus (HIV) ...</vt:lpstr>
      <vt:lpstr>Table 5 Examples of laboratory screening strategies to detect asymptomatic sexually transmitted diseases.
</vt:lpstr>
      <vt:lpstr>Table 6 Available diagnostic testing for detection of sexually transmitted diseases (STDs).
</vt:lpstr>
      <vt:lpstr>Table 7 Recommendations for behavioral interventions to reduce human immunodeficiency virus (HIV) transmission risk.
</vt:lpstr>
      <vt:lpstr>Table 8 Estimated per-act relative risk (RR) for a person without human immunodeficiency virus (HIV) infection ...</vt:lpstr>
      <vt:lpstr>Table 9 Adjusted rate ratios of the risk for transmission and acquisition of human immunodeficiency virus type 1 ...</vt:lpstr>
      <vt:lpstr>Table 10 Examples of which concerns to address and which to refer.
</vt:lpstr>
      <vt:lpstr>Table 11 Examples of messages that should be communicated to drug users who continue to inject.
</vt:lpstr>
      <vt:lpstr>Figure 1 Examples of tailoring messages regarding condom use for sexually active, HIV-infected persons. This is not a ...</vt:lpstr>
      <vt:lpstr>Figure 2 Examples of tailoring messages regarding needle sharing for HIV-infected persons who continue to inject ...</vt:lpstr>
      <vt:lpstr>Table 12 Suggested contents for referral resource guide.
</vt:lpstr>
      <vt:lpstr>Table 13 Case scenario 1.
</vt:lpstr>
      <vt:lpstr>Table 16 Case scenario 4.
</vt:lpstr>
      <vt:lpstr>Table 17 Recommendations for partner counseling and referral services, including partner notification.
</vt:lpstr>
      <vt:lpstr>Table 14 Case scenario 2.
</vt:lpstr>
      <vt:lpstr>Table 15 Case scenario 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2024-04-26T21:06:43Z</dcterms:modified>
</cp:coreProperties>
</file>