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0A32EA-9AB8-4AB0-A5FA-FD12582801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591A2C-55D5-43A8-B22A-5A071E8E6B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late perfusion on infarct tissue dynamics. Left panels: Masson's trichrome-stained transverse sections of left ventricle collected 4 weeks after myocardial infarction from hearts subjected to permanent occlusion or late reperfusion. Middle panels: infarcted wall at high magnification (boxed areas in the left panels). Right panels: hematoxylin–eosin stained sections of infarct tissue. Note the smaller left ventricular cavity, shorter infarct segment, and thicker infarct wall with higher cellularity in the heart with late reperfusion. Bars: 1 mm in the left panels, 20 µm in the right panels. (Reproduced from Nakagawa et al.42.)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98A2F0-0CAD-474A-8198-CC55F658D0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p0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83, Issue 2, 15 July 2009, Pages 269–276,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https://doi.org/10.1093/cvr/cvp032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Effect of late perfusion on infarct tissue dynamics. Left panels: Masson's trichrome-stained transverse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Effect of late perfusion on infarct tissue dynamics. Left panels: Masson's trichrome-stained transverse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2024-04-26T23:38:16Z</dcterms:modified>
</cp:coreProperties>
</file>