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009B7-F385-4882-A2ED-EF54760CB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83DEF-FD1B-48E2-AC00-172BF649F6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0F973-BBBF-41BE-B842-685E7F2BA3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2024-04-26T02:39:18Z</dcterms:modified>
</cp:coreProperties>
</file>