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F1FF70-CB34-4E51-B43C-557AC4EF49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00FF59-6E9E-4DA0-A228-16D69C3BAE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survival estimates of the time to arthritis flare in TA and TH groups (P = 0.0007, log rank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British Society for Rheumatology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AE0A31-1BD8-4D86-903D-64C0C34CCA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g3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42, Issue 10, October 2003, Pages 1254–1259,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https://doi.org/10.1093/rheumatology/keg358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Kaplan–Meier survival estimates of the time to arthritis flare in TA and TH groups (P = 0.0007, log rank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Kaplan–Meier survival estimates of the time to arthritis flare in TA and TH groups (P = 0.0007, log rank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2024-04-26T20:59:26Z</dcterms:modified>
</cp:coreProperties>
</file>