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0A9344-E7E0-4D6B-990C-074E2BDE12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CABF6F-A558-4757-AA77-CC46A77BD0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between TES and TMS as the TS for IHI. Data from 4 subjects. The abscissa indicates the 5 different cortical areas (M1Hand, M1Face, PMd, S1, and DLPFC) where CS was applied. The ordinate indicates the amplitude of conditioned MEP expressed as a percentage of the MEP amplitude from TS alone. ISIs of 10 ms (A) and 50 ms (B) were tested. The filled circles represent MEP generated by TES as the TS. The open circles represent MEP generated by TMS as the TS. The dashed lines indicate the MEP amplitude generated by TS alone (100%). *P &lt; 0.05, comparing TES as TS and TMS as 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6A9636-1EC8-487C-901A-7C44F2AD2E3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1654–1665, </a:t>
            </a:r>
            <a:r>
              <a:rPr lang="en-US" altLang="en-US" sz="1000">
                <a:solidFill>
                  <a:srgbClr val="333333"/>
                </a:solidFill>
                <a:hlinkClick r:id="rId3"/>
              </a:rPr>
              <a:t>https://doi.org/10.1093/cercor/bhn201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between TES and TMS as the TS for IHI. Data from 4 subjects. The abscissa indicates the 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Comparison between TES and TMS as the TS for IHI. Data from 4 subjects. The abscissa indicates the 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2024-04-27T01:58:49Z</dcterms:modified>
</cp:coreProperties>
</file>