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9F262-A700-4488-BCF3-A8CC4DFCA4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95DA5-F715-48C3-B090-00081524EA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44424-CEB8-46E2-92D8-92AE42788D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2024-04-27T02:18:33Z</dcterms:modified>
</cp:coreProperties>
</file>