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F93B8-1147-4C81-A8E5-3EC7168940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37667-7E23-4503-8042-537FFA74AB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AED50-471F-455E-A36A-4A01D3C79C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2024-04-27T05:05:30Z</dcterms:modified>
</cp:coreProperties>
</file>