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9358DF-EF8E-454A-8B7C-57DAAE811E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9F19E3-9D5C-4126-95A8-6C2063158A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Daily oestriol, oestrone and oestradiol values, episodes of bleeding and results of endometrial biopsies during anovulatory ovarian activity of the constant oestrogen type. Filled boxes denote bleeding. (A) The TE values remained in the elevated range of 10–20 µg/24 h throughout the 3 months of the study and the biopsies showed late proliferative changes. (B) An anovulatory cycle sandwiched between two ovulatory cycles. The anovulatory bleeding occurred after the TE levels had been elevated between 15 and 20 µg/24 h for 22 days. This could be regarded as mid-cycle bleeding in an ovulatory cycle of 44 days duration. Note that the bleeding stopped as the oestrogen values rose to the ovulatory peak. Reprinted with permission from Brown and Matthew (1962). Copyright The Endocrine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B98D35-6427-4A11-849F-74AE0CB008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q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Daily oestriol, oestrone and oestradiol values, episodes of bleeding and results of endometrial biopsies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Daily oestriol, oestrone and oestradiol values, episodes of bleeding and results of endometrial biopsies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2024-04-27T00:13:07Z</dcterms:modified>
</cp:coreProperties>
</file>