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475C1E-1C1C-42C4-898F-2EF9341EFE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4DE230-6233-41E3-A74B-8062FFA8C6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7C3A75-ACF4-4D49-8011-66FC5864FC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2024-04-26T16:13:41Z</dcterms:modified>
</cp:coreProperties>
</file>