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ED3C9-31EE-4D07-8022-35911FF1A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F1390-E24A-4930-B5F2-0A10FC6FB9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61391-9D89-470D-A179-797B23F10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2024-04-26T13:16:51Z</dcterms:modified>
</cp:coreProperties>
</file>