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DEAF7-0B83-4F18-873D-D1A3058574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07DF3-9CA7-40A1-80E6-343BE1F074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47F49-13C2-446D-9D0F-1B5583AB91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2024-04-26T08:38:52Z</dcterms:modified>
</cp:coreProperties>
</file>