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BE7AA-F632-4945-8F84-6EB619877A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F62E98-F341-4426-AF72-8A4CB37F8D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Confirmation of differential expression by quantitative real-time PCR. (a, b) Fold change in expression values between samples from somatosensory and visual cortex for selected genes is plotted (mean ± standard error). Ten genes that were identified as being more highly expressed in visual (a) or somatosensory (b) cortex were investigated. All showed expression patterns consistent with the region in which higher expression was detected by the microarray analysis. Almost all showed a statistically significant difference in expression between the 2 samples. *P &lt; 0.5; **P &lt; 0.01; ***P &lt; 0.001. (c) Mean expression values for the 25 transcripts, corresponding to the 19 genes confirmed by real-time PCR in this study, are shown. The genes found to be most highly differentially expressed in each cortical region, Ten_m3 (visual) and Bcl6 (somatosensory), are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987AFB-375C-4CD9-B8A5-65FC1929C3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53–66, </a:t>
            </a:r>
            <a:r>
              <a:rPr lang="en-US" altLang="en-US" sz="1000">
                <a:solidFill>
                  <a:srgbClr val="333333"/>
                </a:solidFill>
                <a:hlinkClick r:id="rId3"/>
              </a:rPr>
              <a:t>https://doi.org/10.1093/cercor/bhm031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Confirmation of differential expression by quantitative real-time PCR. (a, b) Fold change in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Confirmation of differential expression by quantitative real-time PCR. (a, b) Fold change in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2024-04-26T23:12:34Z</dcterms:modified>
</cp:coreProperties>
</file>