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7C8AE-8C2F-4F97-93E3-FB4033C8D6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FEBDC-ACB9-4C76-A47F-69D9E44EF2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Circular representation of the S.thermophilum genome. The circles (numbered 1–8, from outside to inside) indicate: predicted protein-coding regions on the plus (circle 1) and minus (circle 2) strands; proteins, orthologs of which are present in B.subtilis (circle 3); group II introns (circle 4); tRNA genes (circle 5); rRNA genes (circle 6); percentage G + C (circle 7); GC skew (circle 8). Proteins showing top matches to proteins from Firmicutes are colored with pink in circles 1 and 2. CDSs related to endospore formation are shown by the wide blue bars in circle 3. The orientation of group II introns and rRNA genes are indicated by arrowheads.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Nucleic Acids Research, Vol. 32 No. 16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92C09-BF4F-46DB-9DD1-68E5D8ECB8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8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16, 15 August 2004, Pages 4937–4944,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https://doi.org/10.1093/nar/gkh830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Circular representation of the S.thermophilum genome. The circles (numbered 1–8, from outside to inside)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Circular representation of the S.thermophilum genome. The circles (numbered 1–8, from outside to inside)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2024-04-26T15:59:37Z</dcterms:modified>
</cp:coreProperties>
</file>