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4A30EC-B586-4597-BF91-381B0277D16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97A52D-6845-4051-999F-3A8049DE848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ISAAC/VLT NB−3.21 image (in log Iν in Jy arcsec−2), with superposed the contours of an VLT optical RGB composite image (ESO 1998). (The RGB composite does not show physical values; inside the east lobe the VLT optical image is saturated.) The brightest infrared source is located within the optical east lobe, and not at the optical dark lane.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EF3E98-5211-4452-BF0D-AB285B5012C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05.08903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359, Issue 1, May 2005, Pages 383–400,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https://doi.org/10.1111/j.1365-2966.2005.08903.x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The ISAAC/VLT NB</a:t>
            </a:r>
            <a:r>
              <a:rPr lang="en-US" altLang="en-US" b="0" baseline="-25000"/>
              <a:t>−</a:t>
            </a:r>
            <a:r>
              <a:rPr lang="en-US" altLang="en-US" b="0"/>
              <a:t>3.21 image (in log I</a:t>
            </a:r>
            <a:r>
              <a:rPr lang="en-US" altLang="en-US" b="0" baseline="-25000"/>
              <a:t>ν</a:t>
            </a:r>
            <a:r>
              <a:rPr lang="en-US" altLang="en-US" b="0"/>
              <a:t> in Jy arcsec</a:t>
            </a:r>
            <a:r>
              <a:rPr lang="en-US" altLang="en-US" b="0" baseline="30000"/>
              <a:t>−2</a:t>
            </a:r>
            <a:r>
              <a:rPr lang="en-US" altLang="en-US" b="0"/>
              <a:t>), with superposed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The ISAAC/VLT NB−3.21 image (in log Iν in Jy arcsec−2), with superposed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2024-05-01T21:53:19Z</dcterms:modified>
</cp:coreProperties>
</file>