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81E3A-ED1D-4E95-AD00-B6E4509033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9BA55D-92AE-42AF-8958-1895E6C3F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representative example of CNA (7p13 gain) identified in sequential progressive samples of patient 4 (red box). 7p13 gains were detected in all progressive lesions from low to high grade sequential progressive leukoplakia and OSCCs, suggesting that 7p13 gains may be associated with disease progression. Other regions of 7p gains, detected in progressive samples from patient 4, were not highlighted as they were not present in all progressive leukoplakia from other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D8A74-1F7F-44C7-A626-64118B8523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2618–2628, </a:t>
            </a:r>
            <a:r>
              <a:rPr lang="en-US" altLang="en-US" sz="1000">
                <a:solidFill>
                  <a:srgbClr val="333333"/>
                </a:solidFill>
                <a:hlinkClick r:id="rId3"/>
              </a:rPr>
              <a:t>https://doi.org/10.1093/hmg/ddt657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representative example of CNA (7p13 gain) identified in sequential progressive samples of patient 4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representative example of CNA (7p13 gain) identified in sequential progressive samples of patient 4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2024-04-26T14:10:45Z</dcterms:modified>
</cp:coreProperties>
</file>