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AF067-CAA0-4A6C-ABC6-BAAE0E2310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B503C-59FC-4B5D-92A0-777316D7BC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an all-sky map obtained from a set of measurements taken at Gabbiana. This site has a zenith sky brightness of around 20.1 mag arcsec−2. Some interpolation artefacts are a result of the undersampling of sky brightness data points used. Crosses represent where the sky brightness measurements were taken.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4DE5C-2F0C-4E0D-A22B-4A360C78C5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84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1, March 2011, Pages 33–48,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https://doi.org/10.1111/j.1365-2966.2010.17845.x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Example of an all-sky map obtained from a set of measurements taken at Gabbiana. This site has a zenith sky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Example of an all-sky map obtained from a set of measurements taken at Gabbiana. This site has a zenith sky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2024-04-26T19:53:17Z</dcterms:modified>
</cp:coreProperties>
</file>