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  <p:sldId id="277" r:id="rId8"/>
    <p:sldId id="280" r:id="rId9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gs" Target="tags/tag1.xml" /><Relationship Id="rId11" Type="http://schemas.openxmlformats.org/officeDocument/2006/relationships/presProps" Target="presProps.xml" /><Relationship Id="rId12" Type="http://schemas.openxmlformats.org/officeDocument/2006/relationships/viewProps" Target="viewProps.xml" /><Relationship Id="rId13" Type="http://schemas.openxmlformats.org/officeDocument/2006/relationships/theme" Target="theme/theme1.xml" /><Relationship Id="rId14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14D8A67-38FC-4FE5-ABD0-8E10A99DED1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9E29655-6981-41E5-89EB-742FBC8EB76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1. Representation of the chemical structure of tc-DNA as compared with DNA.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0179E9E-807E-4AC2-9315-AB35D3100AA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2. UV-melting curves (260 nm) of the duplexes of 2′- O -Me-PS-AS (diamonds) and tcd-AS (triangles) with the corresponding RNA complement r(pUCUUUCAGGGCAAUAAUG) in 10 mM NaH 2 PO 4 , 150 mM NaCl, pH 7.0 (2 µM duplex concentration).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0179E9E-807E-4AC2-9315-AB35D3100AA6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3. Polyacrylamide gel (20%) showing the time course of the FCS mediated degradation of oligonucleotides d-1 and tcd-1 ( A ) and tcd-AS ( B ) at the indicated time intervals. Bands were visualized by staining with ‘stains all’.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0179E9E-807E-4AC2-9315-AB35D3100AA6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4. Autoradiogram of a 20% denaturing polyacrylamide gel showing the RNase H mediated cleavage of r(AACUGUCACG) by d-1 (lanes 1–4), tcd-1 (lanes 5–8) and r-1 (lanes 9–12) at 1, 30, 120 and 300 min each.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0179E9E-807E-4AC2-9315-AB35D3100AA6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5. Correction of β-globin mRNA splicing after lipofection of tc-DNA oligonucleotide. Total RNA from HeLa cells expressing the human β-globin gene with either the IVS2-654 or IVS2-705 mutation, which result in the inclusion of an aberrant exon between the normal exons 2 and 3, was subjected to RT–PCR with primers in exons 2 and 3. Concentrations (µM) of the transfected oligonucleotides are indicated above the lanes. pos, RT–PCR products from cells expressing both the aberrant IVS2-654 and correct β-globin mRNA; neg (lanes 2 in A , B and D ), RT–PCR with RNA from a mouse cell line not expressing β-globin; mock (lane 2 in C , lane 3 in A and B), RT–PCR with RNA from cells transfected with empty liposomes; hd, heteroduplexes between aberrant and correct RT–PCR products. Note that the aberrantly spliced product is longer in HeLa-705 than in HeLa-654 cells.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0179E9E-807E-4AC2-9315-AB35D3100AA6}" type="slidenum">
              <a:rPr lang="en-US" altLang="en-US" sz="1200"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6. Correction of β-globin mRNA splicing after co-incubation (without liposomes) of tc-DNA oligonucleotide. Total RNA from HeLa-654 and HeLa-705 cells was subjected to RT-PCR with primers in exons 2 and 3. Concentrations (µM) of the transfected oligonucleotides are indicated above the lanes. pos, neg, mock and hd, as in Figure 5.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0179E9E-807E-4AC2-9315-AB35D3100AA6}" type="slidenum">
              <a:rPr lang="en-US" altLang="en-US" sz="1200"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ar/gkf41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nar/gkf41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nar/gkf41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093/nar/gkf41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5.xml" /><Relationship Id="rId3" Type="http://schemas.openxmlformats.org/officeDocument/2006/relationships/hyperlink" Target="https://doi.org/10.1093/nar/gkf41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6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6.xml" /><Relationship Id="rId3" Type="http://schemas.openxmlformats.org/officeDocument/2006/relationships/hyperlink" Target="https://doi.org/10.1093/nar/gkf41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7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30, Issue 13, 1 July 2002, Pages 2751–2757,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https://doi.org/10.1093/nar/gkf412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1. Representation of the chemical structure of tc-DNA as compared with DNA. 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3231832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30, Issue 13, 1 July 2002, Pages 2751–2757,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https://doi.org/10.1093/nar/gkf412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2. UV-melting curves (260 nm) of the duplexes of 2′- O -Me-PS-AS (diamonds) and tcd-AS (triangles)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133600" y="1371600"/>
            <a:ext cx="4864328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30, Issue 13, 1 July 2002, Pages 2751–2757,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https://doi.org/10.1093/nar/gkf412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3. Polyacrylamide gel (20%) showing the time course of the FCS mediated degradation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603500" y="1371600"/>
            <a:ext cx="3931831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30, Issue 13, 1 July 2002, Pages 2751–2757,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https://doi.org/10.1093/nar/gkf412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4. Autoradiogram of a 20% denaturing polyacrylamide gel showing the RNase H mediated cleavage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270248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30, Issue 13, 1 July 2002, Pages 2751–2757,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https://doi.org/10.1093/nar/gkf412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5. Correction of β-globin mRNA splicing after lipofection of tc-DNA oligonucleotide. Total RNA from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2916078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30, Issue 13, 1 July 2002, Pages 2751–2757,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https://doi.org/10.1093/nar/gkf412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6. Correction of β-globin mRNA splicing after co-incubation (without liposomes) of tc-DNA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314825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18</Paragraphs>
  <Slides>6</Slides>
  <Notes>6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baseType="lpstr" size="7">
      <vt:lpstr>13_Office Theme</vt:lpstr>
      <vt:lpstr>Figure 1. Representation of the chemical structure of tc-DNA as compared with DNA. 
</vt:lpstr>
      <vt:lpstr>Figure 2. UV-melting curves (260 nm) of the duplexes of 2′- O -Me-PS-AS (diamonds) and tcd-AS (triangles) ...</vt:lpstr>
      <vt:lpstr>Figure 3. Polyacrylamide gel (20%) showing the time course of the FCS mediated degradation of ...</vt:lpstr>
      <vt:lpstr>Figure 4. Autoradiogram of a 20% denaturing polyacrylamide gel showing the RNase H mediated cleavage of ...</vt:lpstr>
      <vt:lpstr>Figure 5. Correction of β-globin mRNA splicing after lipofection of tc-DNA oligonucleotide. Total RNA from ...</vt:lpstr>
      <vt:lpstr>Figure 6. Correction of β-globin mRNA splicing after co-incubation (without liposomes) of tc-DNA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2024-09-20T23:07:34Z</dcterms:modified>
</cp:coreProperties>
</file>