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0D383-B12E-49BB-AEB6-77CC00DCFE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5C2FB-96DA-4990-B951-83F79D6B3D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 Correction of β-globin mRNA splicing after co-incubation (without liposomes) of tc-DNA oligonucleotide. Total RNA from HeLa-654 and HeLa-705 cells was subjected to RT-PCR with primers in exons 2 and 3. Concentrations (µM) of the transfected oligonucleotides are indicated above the lanes. pos, neg, mock and hd, as in Figure 5.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21326-A0AC-4AB3-873F-A6D5788F1B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Correction of β-globin mRNA splicing after lipofection of tc-DNA oligonucleotide. Total RNA from HeLa cells expressing the human β-globin gene with either the IVS2-654 or IVS2-705 mutation, which result in the inclusion of an aberrant exon between the normal exons 2 and 3, was subjected to RT–PCR with primers in exons 2 and 3. Concentrations (µM) of the transfected oligonucleotides are indicated above the lanes. pos, RT–PCR products from cells expressing both the aberrant IVS2-654 and correct β-globin mRNA; neg (lanes 2 in A , B and D ), RT–PCR with RNA from a mouse cell line not expressing β-globin; mock (lane 2 in C , lane 3 in A and B), RT–PCR with RNA from cells transfected with empty liposomes; hd, heteroduplexes between aberrant and correct RT–PCR products. Note that the aberrantly spliced product is longer in HeLa-705 than in HeLa-654 cells.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21326-A0AC-4AB3-873F-A6D5788F1B9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Autoradiogram of a 20% denaturing polyacrylamide gel showing the RNase H mediated cleavage of r(AACUGUCACG) by d-1 (lanes 1–4), tcd-1 (lanes 5–8) and r-1 (lanes 9–12) at 1, 30, 120 and 300 min each.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21326-A0AC-4AB3-873F-A6D5788F1B9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Polyacrylamide gel (20%) showing the time course of the FCS mediated degradation of oligonucleotides d-1 and tcd-1 ( A ) and tcd-AS ( B ) at the indicated time intervals. Bands were visualized by staining with ‘stains all’.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21326-A0AC-4AB3-873F-A6D5788F1B9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UV-melting curves (260 nm) of the duplexes of 2′- O -Me-PS-AS (diamonds) and tcd-AS (triangles) with the corresponding RNA complement r(pUCUUUCAGGGCAAUAAUG) in 10 mM NaH 2 PO 4 , 150 mM NaCl, pH 7.0 (2 µM duplex concentration).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21326-A0AC-4AB3-873F-A6D5788F1B9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Representation of the chemical structure of tc-DNA as compared with DNA.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21326-A0AC-4AB3-873F-A6D5788F1B9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 Correction of β-globin mRNA splicing after co-incubation (without liposomes) of tc-DNA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482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Correction of β-globin mRNA splicing after lipofection of tc-DNA oligonucleotide. Total RNA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160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Autoradiogram of a 20% denaturing polyacrylamide gel showing the RNase H mediated cleavage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024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Polyacrylamide gel (20%) showing the time course of the FCS mediated degradation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318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UV-melting curves (260 nm) of the duplexes of 2′- O -Me-PS-AS (diamonds) and tcd-AS (triangles)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643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Representation of the chemical structure of tc-DNA as compared with DNA.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318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6. Correction of β-globin mRNA splicing after co-incubation (without liposomes) of tc-DNA ...</vt:lpstr>
      <vt:lpstr>Figure 5. Correction of β-globin mRNA splicing after lipofection of tc-DNA oligonucleotide. Total RNA from ...</vt:lpstr>
      <vt:lpstr>Figure 4. Autoradiogram of a 20% denaturing polyacrylamide gel showing the RNase H mediated cleavage of ...</vt:lpstr>
      <vt:lpstr>Figure 3. Polyacrylamide gel (20%) showing the time course of the FCS mediated degradation of ...</vt:lpstr>
      <vt:lpstr>Figure 2. UV-melting curves (260 nm) of the duplexes of 2′- O -Me-PS-AS (diamonds) and tcd-AS (triangles) ...</vt:lpstr>
      <vt:lpstr>Figure 1. Representation of the chemical structure of tc-DNA as compared with DNA.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2024-05-04T23:44:29Z</dcterms:modified>
</cp:coreProperties>
</file>