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317D6F-6C76-4E83-8BFA-000E15DF95A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D9C9A1-99A1-42CE-9957-70C439B43D3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Thalamic fibers preferentially connect to tdTomato-positive neurons with genetic layer IV characteristics despite the severe vertical disorganization of the reeler primary somatosensory cortex. (A,B) Thalamic axons in the primary somatosensory barrel cortex after injection of GFP-expressing viral vector (AAV2/6 eGFP; green) into wild-type (A) and reeler (B) ventral posteromedial thalamic nucleus. tdTomato is expressed under the layer IV-specific Scnn1a promotor (red). (C,D) Higher magnification of a wild-type barrel (C) and reeler barrel equivalent (D) delineated by the dashed frames in the micrographs above (maximum intensity projection of 50 z-planes). (C′,D′) Single channel: tdTomato-positive cells; (C″,D″) Single channel: thalamic GFP-expressing axons; (C″′,D″′) Single channel: immunostaining for vGluT2, which labels lemniscal thalamic synapses. Note that the shape of thalamic terminal fields follows the distribution of tdTomato-positive cells in the wild-type (C) as well as the disorganized reeler column (D). Moreover, lemniscal synapses are concentrated in these overlapping spots, indicating that thalamic axons make specific synaptic contacts onto tdTomato-positive neurons with genetic layer IV affiliation. Scale bars: A, B 250 µm; C, D 50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5A1994-BBC7-4D31-933C-AE3444B94DA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25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2, February 2016, Pages 820–837, </a:t>
            </a:r>
            <a:r>
              <a:rPr lang="en-US" altLang="en-US" sz="1000">
                <a:solidFill>
                  <a:srgbClr val="333333"/>
                </a:solidFill>
                <a:hlinkClick r:id="rId3"/>
              </a:rPr>
              <a:t>https://doi.org/10.1093/cercor/bhv257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Thalamic fibers preferentially connect to tdTomato-positive neurons with genetic layer IV characteristics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Thalamic fibers preferentially connect to tdTomato-positive neurons with genetic layer IV characteristics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2024-04-26T13:21:27Z</dcterms:modified>
</cp:coreProperties>
</file>