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A8136-9035-4730-9F9B-49C254208C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42B9E-B4D5-4A8E-82A5-ED24861CA9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E55D3-D6DF-4940-A7C0-64CEC63BB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2024-04-26T15:42:42Z</dcterms:modified>
</cp:coreProperties>
</file>