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8F8FCC-1228-4EF0-B43E-0330CB9152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528C7-4C46-4BF7-B2E8-78B4288B7E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Point of care documentation, by function and agency type, among home health and hospice agencies using these systems, United States, 2007.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2010, Published by the BMJ Publishing Group Limited. For permission to use (where not already granted under a licence) please go to http://group.bmj.com/group/rights-licensing/permissions.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6EC6F7-73B1-4257-B8B3-E966EF1BFF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2010.0055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17, Issue 4, July 2010, Pages 389–395,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https://doi.org/10.1136/jamia.2010.005504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Point of care documentation, by function and agency type, among home health and hospice agencies using these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Point of care documentation, by function and agency type, among home health and hospice agencies using these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2024-04-26T12:40:50Z</dcterms:modified>
</cp:coreProperties>
</file>