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C1583F-0F61-4D4F-8880-A645B568F9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A827F-6B9D-4B7D-98CB-FA56823F43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the domain structure of the NOS dimer, showing cofactor and substrate binding sites.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D5094-4658-4904-BB85-4F6FD3DAAD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115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1999, Pages 521–531,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https://doi.org/10.1016/S0008-6363(99)00115-7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of the domain structure of the NOS dimer, showing cofactor and substrate binding sites.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Scheme of the domain structure of the NOS dimer, showing cofactor and substrate binding sites.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2024-04-27T03:56:14Z</dcterms:modified>
</cp:coreProperties>
</file>