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3B49A1-D385-458A-A4A3-E15E754AFA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BBDBD9-A09D-4B0A-95CF-47D022A2BC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40ED9E-8D5C-439D-80EA-6BFFEDFD13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2024-04-26T03:33:56Z</dcterms:modified>
</cp:coreProperties>
</file>