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37BEC-5CD2-4A2D-B8F3-2CF924B419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86A49-7AE3-44A6-9724-D486773B60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faces used in the fMRI experiment. Each of the three rows shows the untrustworthy (on the left) and trustworthy (on the right) versions of a face. Their position on the trustworthiness axis indicates the trustworthiness predicted by the regression model (see text for details).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(2008).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CC814-E72C-4977-B782-430212EFAD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Amygdala response as a function of face trustworthiness. (A) Amygdala region of a standardized brain. (B) Area in the right amygdala showing a significant negative linear change, this area showed the same linear response in Engell et al. (2007). (C) Area in the left amygdala showing a significant quadratic change. The statistical maps show the results of a t-test performed on the coefficients of the linear and quadratic trend regressors on the individual data. (D) Parameter estimates (percent signal change) in the functionally defined right amygdala as a function of face trustworthiness. (E) Parameter estimates (percent signal change) in the functionally defined left amygdala as a function of face trustworthiness. For the plots in panels D and E, the faces were binned into six categories according to their trustworthiness. The lines represent the best fitting curves.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(2008).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CC814-E72C-4977-B782-430212EFAD3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Regions in the medial prefrontal cortex and precuneus showing significant quadratic effects as a function of face trustworthiness. The results of a t-test performed on the coefficients of the quadratic trend regressors on the individual data. (B) Parameter estimates (percent signal change) in the functionally defined MPFC as a function of face trustworthiness. (C) Parameter estimates (percent signal change) in the functionally defined precuneus as a function of face trustworthiness. For the plots in panels B and C, the faces were binned into six categories according to their trustworthiness. The lines represent the best fitting curves.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(2008).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CC814-E72C-4977-B782-430212EFAD3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an/nsn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an/nsn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an/nsn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3, Issue 2, June 2008, Pages 119–127,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https://doi.org/10.1093/scan/nsn009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Examples of faces used in the fMRI experiment. Each of the three rows shows the untrustworthy (on the left)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74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3, Issue 2, June 2008, Pages 119–127,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https://doi.org/10.1093/scan/nsn009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Amygdala response as a function of face trustworthiness. (A) Amygdala region of a standardized brain.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69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3, Issue 2, June 2008, Pages 119–127,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https://doi.org/10.1093/scan/nsn009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(A) Regions in the medial prefrontal cortex and precuneus showing significant quadratic effects as a function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08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Examples of faces used in the fMRI experiment. Each of the three rows shows the untrustworthy (on the left) ...</vt:lpstr>
      <vt:lpstr>Fig. 2 Amygdala response as a function of face trustworthiness. (A) Amygdala region of a standardized brain. (B) ...</vt:lpstr>
      <vt:lpstr>Fig. 3 (A) Regions in the medial prefrontal cortex and precuneus showing significant quadratic effects as a function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2024-04-26T04:34:28Z</dcterms:modified>
</cp:coreProperties>
</file>