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6EA81-9059-408A-9475-F96D71C749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BA91C-ADD1-41F0-ACD0-20F558E78E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68A96-0DDD-472E-B2DE-BF333E1C1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2024-04-27T01:20:12Z</dcterms:modified>
</cp:coreProperties>
</file>