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FE617-A10B-4C8D-AB07-BA4F41AC9D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074E4-E9A9-4F66-8DB2-72D90F009D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microRNA biogenesis and action. See text for explanation. The mature microRNA sequence is given in red. TF, transcription factor; Pol, RNA polymerase II or III; Exp5, exportin 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6F21F-4A74-4324-93A0-47E424FD9C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5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6, March 2010, Pages 649–658,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https://doi.org/10.1093/eurheartj/ehp573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Schematic of microRNA biogenesis and action. See text for explanation. The mature microRNA sequence is given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Schematic of microRNA biogenesis and action. See text for explanation. The mature microRNA sequence is given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2024-09-20T19:02:08Z</dcterms:modified>
</cp:coreProperties>
</file>