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D5C1A-09A2-49BB-A87F-54F50AD09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20E3B-22CA-4D54-AA8C-F40CF8D231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microRNA biogenesis and action. See text for explanation. The mature microRNA sequence is given in red. TF, transcription factor; Pol, RNA polymerase II or III; Exp5, exportin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9DD98-B23E-4A94-898B-B4FCC0B0D8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6, March 2010, Pages 649–658,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Schematic of microRNA biogenesis and action. See text for explanation. The mature microRNA sequence is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Schematic of microRNA biogenesis and action. See text for explanation. The mature microRNA sequence is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2024-05-10T07:52:41Z</dcterms:modified>
</cp:coreProperties>
</file>