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FFE617-A10B-4C8D-AB07-BA4F41AC9DE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1D074E4-E9A9-4F66-8DB2-72D90F009D6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Schematic of microRNA biogenesis and action. See text for explanation. The mature microRNA sequence is given in red. TF, transcription factor; Pol, RNA polymerase II or III; Exp5, exportin 5.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2010. For permissions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C56F21F-4A74-4324-93A0-47E424FD9C4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p57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31, Issue 6, March 2010, Pages 649–658,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https://doi.org/10.1093/eurheartj/ehp573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 </a:t>
            </a:r>
            <a:r>
              <a:rPr lang="en-US" altLang="en-US" b="0"/>
              <a:t>Schematic of microRNA biogenesis and action. See text for explanation. The mature microRNA sequence is given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 Schematic of microRNA biogenesis and action. See text for explanation. The mature microRNA sequence is given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2024-09-20T19:02:08Z</dcterms:modified>
</cp:coreProperties>
</file>