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9AA623-1F07-4CD4-AF61-57DAF103AF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D809FF-50BA-41CE-9F97-185EF91AF5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00EF86-CFAD-476B-BF4C-DEBCBFC2D5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2024-05-01T21:56:04Z</dcterms:modified>
</cp:coreProperties>
</file>