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E54ED-E93B-4381-B15E-51F8CD48A5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8123D-270D-4CBF-B9D6-69118E99A8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3CF71-42AB-4155-86AF-3EACA67AA1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2024-05-01T21:54:07Z</dcterms:modified>
</cp:coreProperties>
</file>