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F9500E-9986-48AA-B199-66A9401A41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55BB9-6886-4570-9CE8-19E07C93DA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Killing of sheep (Ovis aries) by wolves (Canis lupus) in Protected and Nonprotected Areas in public grazing allotments in Blaine County, Idaho, as shown by cumulative weighted number of sheep killed in each year of the study. Lines indicate regression of killings on year.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2017 American Society of Mammalogists, www.mammalogy.org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C537B-9E9B-46A4-87A5-D702FF8E45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mammal/gyw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98, Issue 1, 8 February 2017, Pages 33–44, </a:t>
            </a:r>
            <a:r>
              <a:rPr lang="en-US" altLang="en-US" sz="1000">
                <a:solidFill>
                  <a:srgbClr val="333333"/>
                </a:solidFill>
                <a:hlinkClick r:id="rId3"/>
              </a:rPr>
              <a:t>https://doi.org/10.1093/jmammal/gyw188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Killing of sheep (Ovis aries) by wolves (Canis lupus) in Protected and Nonprotected Areas in public grazing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Killing of sheep (Ovis aries) by wolves (Canis lupus) in Protected and Nonprotected Areas in public grazing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2024-04-26T19:43:59Z</dcterms:modified>
</cp:coreProperties>
</file>