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E2B547-EFB9-493C-88E8-37CC2F5E53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61832C-FA89-41E0-A972-F20934D9B5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3EE4F2-6DE4-43CE-912E-8657796B48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2024-04-26T09:49:24Z</dcterms:modified>
</cp:coreProperties>
</file>