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F38DB-EFC2-45F6-B9A3-4BFBAD2F81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F273B-F2B1-4BF9-832D-8FFDD5BBD9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EFC58-688D-4EB0-BA97-F4FFCF7D8E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2024-04-26T13:53:01Z</dcterms:modified>
</cp:coreProperties>
</file>